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74" r:id="rId5"/>
    <p:sldId id="261" r:id="rId6"/>
    <p:sldId id="259" r:id="rId7"/>
    <p:sldId id="277" r:id="rId8"/>
    <p:sldId id="276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2;&#1083;%20&#1095;&#1072;&#1089;%20&#1053;&#1077;&#1074;&#1080;&#1085;&#1085;&#1086;&#1084;&#1099;&#1089;&#1089;&#1082;%20190%20&#1083;&#1077;&#1090;\&#1051;&#1102;&#1076;&#1084;&#1080;&#1083;&#1072;_&#1047;&#1099;&#1082;&#1080;&#1085;&#1072;_-_&#1058;&#1077;&#1095;&#1077;&#1090;_&#1088;&#1077;&#1082;&#1072;_&#1074;&#1086;&#1083;&#1075;&#1072;_4_(-)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82;&#1083;%20&#1095;&#1072;&#1089;%20&#1053;&#1077;&#1074;&#1080;&#1085;&#1085;&#1086;&#1084;&#1099;&#1089;&#1089;&#1082;%20190%20&#1083;&#1077;&#1090;\Sergey-Popov-Nevinnomyssk(muzofon.com).mp3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929313" y="5357813"/>
            <a:ext cx="2928967" cy="15001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Учитель начальных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классов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Чапаева Т.В.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МБОУ СОШ № 15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г. Невинномысск</a:t>
            </a:r>
          </a:p>
          <a:p>
            <a:endParaRPr lang="ru-RU" dirty="0"/>
          </a:p>
        </p:txBody>
      </p:sp>
      <p:pic>
        <p:nvPicPr>
          <p:cNvPr id="17410" name="Picture 2" descr="http://www.u-f.ru/sites/default/files/imagecache/750x450/news/11_mar_2013_-_0957/nev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10" cy="514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Лента лицом вниз 8"/>
          <p:cNvSpPr/>
          <p:nvPr/>
        </p:nvSpPr>
        <p:spPr>
          <a:xfrm>
            <a:off x="571472" y="4929198"/>
            <a:ext cx="4071966" cy="171448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190 лет</a:t>
            </a:r>
            <a:endParaRPr lang="ru-RU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Администратор\Desktop\Самарская-Елена-Михайловна-В-краю-березов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9172" y="2586505"/>
            <a:ext cx="8222400" cy="1296145"/>
          </a:xfrm>
        </p:spPr>
        <p:txBody>
          <a:bodyPr lIns="82945" tIns="41473" rIns="82945" bIns="41473"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</a:t>
            </a:r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сс</a:t>
            </a:r>
            <a:r>
              <a:rPr lang="ru-RU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 </a:t>
            </a:r>
            <a:r>
              <a:rPr lang="ru-RU" sz="3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родина моя!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5" name="Людмила_Зыкина_-_Течет_река_волга_4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35755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07196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дминистратор\Desktop\бере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36717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Администратор\Desktop\степ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071966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Администратор\Desktop\ре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429000"/>
            <a:ext cx="4119568" cy="318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Администратор\Desktop\берез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36717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6143625" cy="3371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  О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  С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 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Администратор\Desktop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1452562" cy="1743074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фла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357298"/>
            <a:ext cx="2357422" cy="14897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1000132" cy="117688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142852"/>
            <a:ext cx="3555868" cy="841248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0070C0"/>
                </a:solidFill>
              </a:rPr>
              <a:t>НЕВиННОМЫСсК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9" name="Рисунок 8" descr="C:\Users\Администратор\Desktop\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14620"/>
            <a:ext cx="3926782" cy="216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Администратор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2328847" cy="1701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Администратор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786322"/>
            <a:ext cx="3216344" cy="1847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Таня\фото 9МАЯ (1)\IMG_1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285860"/>
            <a:ext cx="2786049" cy="2089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Таня\фото 9МАЯ (1)\IMG_1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572008"/>
            <a:ext cx="2762237" cy="2071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Администратор\Desktop\IMG_162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02" b="3057"/>
          <a:stretch/>
        </p:blipFill>
        <p:spPr bwMode="auto">
          <a:xfrm>
            <a:off x="7524328" y="142852"/>
            <a:ext cx="1013181" cy="772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Администратор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“</a:t>
            </a:r>
            <a:r>
              <a:rPr lang="ru-RU" sz="4000" dirty="0" smtClean="0">
                <a:solidFill>
                  <a:srgbClr val="FF0000"/>
                </a:solidFill>
              </a:rPr>
              <a:t>Для России наш город – частица,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 для нас он – родительский дом.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 мы рады, что можем гордиться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Малой Родиной, где мы живем”.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s2.pokazuha.ru/p442/y/z/7391713d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702814" cy="30687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8" name="Picture 4" descr="http://www.segodnya.ua/img/gallery/2435/71/261213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5014843" cy="2719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510" name="Picture 6" descr="http://stat8.blog.ru/lr/0a0abfd99a0f9f1d319afef245f09394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4271176" y="1214422"/>
            <a:ext cx="4872824" cy="3350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udoterad.ru/img/picture/Jun/18/ab98a94130e1b2133b788130be515048/5.jpg"/>
          <p:cNvPicPr>
            <a:picLocks noChangeAspect="1" noChangeArrowheads="1"/>
          </p:cNvPicPr>
          <p:nvPr/>
        </p:nvPicPr>
        <p:blipFill>
          <a:blip r:embed="rId2"/>
          <a:srcRect t="12793"/>
          <a:stretch>
            <a:fillRect/>
          </a:stretch>
        </p:blipFill>
        <p:spPr bwMode="auto">
          <a:xfrm>
            <a:off x="0" y="214290"/>
            <a:ext cx="502337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ridus.ru/_ah/img/JLbo2_LjJu8EvuM6nTEGrA"/>
          <p:cNvPicPr>
            <a:picLocks noChangeAspect="1" noChangeArrowheads="1"/>
          </p:cNvPicPr>
          <p:nvPr/>
        </p:nvPicPr>
        <p:blipFill>
          <a:blip r:embed="rId3"/>
          <a:srcRect t="9983"/>
          <a:stretch>
            <a:fillRect/>
          </a:stretch>
        </p:blipFill>
        <p:spPr bwMode="auto">
          <a:xfrm>
            <a:off x="0" y="3786190"/>
            <a:ext cx="48725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cs9572.vk.me/u520487/149375347/x_fcb746d9.jpg"/>
          <p:cNvPicPr>
            <a:picLocks noChangeAspect="1" noChangeArrowheads="1"/>
          </p:cNvPicPr>
          <p:nvPr/>
        </p:nvPicPr>
        <p:blipFill>
          <a:blip r:embed="rId4"/>
          <a:srcRect t="22222"/>
          <a:stretch>
            <a:fillRect/>
          </a:stretch>
        </p:blipFill>
        <p:spPr bwMode="auto">
          <a:xfrm>
            <a:off x="4214810" y="1928802"/>
            <a:ext cx="4929190" cy="30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500826" y="492919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у</a:t>
            </a:r>
            <a:r>
              <a:rPr lang="ru-RU" sz="2800" b="1" dirty="0" err="1" smtClean="0">
                <a:solidFill>
                  <a:srgbClr val="FF0000"/>
                </a:solidFill>
              </a:rPr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 Б МИРА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928934"/>
            <a:ext cx="219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Парк  отдыха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5.img.avito.st/640x480/1808268245.jpg"/>
          <p:cNvPicPr>
            <a:picLocks noChangeAspect="1" noChangeArrowheads="1"/>
          </p:cNvPicPr>
          <p:nvPr/>
        </p:nvPicPr>
        <p:blipFill>
          <a:blip r:embed="rId3"/>
          <a:srcRect b="8940"/>
          <a:stretch>
            <a:fillRect/>
          </a:stretch>
        </p:blipFill>
        <p:spPr bwMode="auto">
          <a:xfrm>
            <a:off x="214282" y="214290"/>
            <a:ext cx="8681914" cy="5929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09752" y="214290"/>
            <a:ext cx="9253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МОЙ МИЛЫЙ СЕРДЦУ УГОЛОК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Sergey-Popov-Nevinnomyss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759</TotalTime>
  <Words>44</Words>
  <Application>Microsoft Office PowerPoint</Application>
  <PresentationFormat>Экран (4:3)</PresentationFormat>
  <Paragraphs>16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Россия  -  родина моя! </vt:lpstr>
      <vt:lpstr>Слайд 3</vt:lpstr>
      <vt:lpstr>Слайд 4</vt:lpstr>
      <vt:lpstr>НЕВиННОМЫСсК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73</cp:revision>
  <dcterms:created xsi:type="dcterms:W3CDTF">2014-08-04T19:26:28Z</dcterms:created>
  <dcterms:modified xsi:type="dcterms:W3CDTF">2015-10-08T22:03:35Z</dcterms:modified>
</cp:coreProperties>
</file>